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55BBD4-EC3C-45FB-919A-657E3089AEEF}">
  <a:tblStyle styleId="{8255BBD4-EC3C-45FB-919A-657E3089A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{8255BBD4-EC3C-45FB-919A-657E3089AEEF}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